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44" r:id="rId5"/>
    <p:sldMasterId id="2147483756" r:id="rId6"/>
    <p:sldMasterId id="2147483768" r:id="rId7"/>
  </p:sldMasterIdLst>
  <p:sldIdLst>
    <p:sldId id="256" r:id="rId8"/>
    <p:sldId id="257" r:id="rId9"/>
    <p:sldId id="258" r:id="rId10"/>
    <p:sldId id="259" r:id="rId11"/>
    <p:sldId id="261" r:id="rId12"/>
    <p:sldId id="260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2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B09F-38F3-4C21-B21A-72D895848FC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8A2B-17D5-4A43-A2D2-77823968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Спілкування</a:t>
            </a:r>
            <a:r>
              <a:rPr lang="ru-RU" b="1" dirty="0" smtClean="0"/>
              <a:t> </a:t>
            </a:r>
            <a:r>
              <a:rPr lang="ru-RU" b="1" dirty="0" err="1"/>
              <a:t>дошкільника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ровесниками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Жовтоводське </a:t>
            </a:r>
            <a:r>
              <a:rPr lang="ru-RU" dirty="0" err="1"/>
              <a:t>педагогічне</a:t>
            </a:r>
            <a:r>
              <a:rPr lang="ru-RU" dirty="0"/>
              <a:t> училище 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500306"/>
            <a:ext cx="4320480" cy="936104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uk-UA" sz="2700" dirty="0" smtClean="0">
                <a:solidFill>
                  <a:srgbClr val="002060"/>
                </a:solidFill>
              </a:rPr>
              <a:t>Антуан</a:t>
            </a:r>
            <a:r>
              <a:rPr lang="en-US" sz="2700" dirty="0" smtClean="0">
                <a:solidFill>
                  <a:srgbClr val="002060"/>
                </a:solidFill>
              </a:rPr>
              <a:t> </a:t>
            </a:r>
            <a:r>
              <a:rPr lang="uk-UA" sz="2700" dirty="0" err="1" smtClean="0">
                <a:solidFill>
                  <a:srgbClr val="002060"/>
                </a:solidFill>
              </a:rPr>
              <a:t>де-Сент-Екзюпери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7859216" cy="892696"/>
          </a:xfrm>
        </p:spPr>
        <p:txBody>
          <a:bodyPr/>
          <a:lstStyle/>
          <a:p>
            <a:pPr>
              <a:buNone/>
            </a:pPr>
            <a:r>
              <a:rPr lang="ru-RU" dirty="0"/>
              <a:t>Ключ до людей </a:t>
            </a:r>
            <a:r>
              <a:rPr lang="ru-RU" dirty="0" err="1"/>
              <a:t>лежить</a:t>
            </a:r>
            <a:r>
              <a:rPr lang="ru-RU" dirty="0"/>
              <a:t> в </a:t>
            </a:r>
            <a:r>
              <a:rPr lang="ru-RU" dirty="0" err="1"/>
              <a:t>мені</a:t>
            </a:r>
            <a:r>
              <a:rPr lang="ru-RU" dirty="0"/>
              <a:t> самому.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ag00011_"/>
          <p:cNvPicPr>
            <a:picLocks noChangeAspect="1"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2232248" cy="2523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Вікові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b="1" dirty="0"/>
              <a:t> </a:t>
            </a:r>
            <a:r>
              <a:rPr lang="ru-RU" b="1" dirty="0" err="1"/>
              <a:t>дошкільника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однолітками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3682752" cy="48245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 smtClean="0"/>
              <a:t>            </a:t>
            </a:r>
            <a:r>
              <a:rPr lang="ru-RU" sz="2000" dirty="0" err="1" smtClean="0"/>
              <a:t>Досвід</a:t>
            </a:r>
            <a:r>
              <a:rPr lang="ru-RU" sz="2000" dirty="0" smtClean="0"/>
              <a:t> </a:t>
            </a:r>
            <a:r>
              <a:rPr lang="ru-RU" sz="2000" dirty="0"/>
              <a:t>перших </a:t>
            </a:r>
            <a:r>
              <a:rPr lang="ru-RU" sz="2000" dirty="0" err="1"/>
              <a:t>відносин</a:t>
            </a:r>
            <a:r>
              <a:rPr lang="ru-RU" sz="2000" dirty="0"/>
              <a:t> 2-4-річних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однолітками</a:t>
            </a:r>
            <a:r>
              <a:rPr lang="ru-RU" sz="2000" dirty="0"/>
              <a:t>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 фундаментом, на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будується</a:t>
            </a:r>
            <a:r>
              <a:rPr lang="ru-RU" sz="2000" dirty="0"/>
              <a:t> </a:t>
            </a:r>
            <a:r>
              <a:rPr lang="ru-RU" sz="2000" dirty="0" err="1"/>
              <a:t>подальший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особистості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.</a:t>
            </a:r>
          </a:p>
          <a:p>
            <a:pPr>
              <a:buNone/>
            </a:pPr>
            <a:r>
              <a:rPr lang="en-US" sz="2000" dirty="0" smtClean="0"/>
              <a:t>          </a:t>
            </a:r>
            <a:r>
              <a:rPr lang="ru-RU" sz="2000" dirty="0" smtClean="0"/>
              <a:t>  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спікування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ровесниками показало, </a:t>
            </a:r>
            <a:r>
              <a:rPr lang="ru-RU" sz="2000" dirty="0" err="1"/>
              <a:t>що</a:t>
            </a:r>
            <a:r>
              <a:rPr lang="ru-RU" sz="2000" dirty="0"/>
              <a:t> у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 </a:t>
            </a:r>
            <a:r>
              <a:rPr lang="ru-RU" sz="2000" dirty="0" err="1"/>
              <a:t>надзвичайно</a:t>
            </a:r>
            <a:r>
              <a:rPr lang="ru-RU" sz="2000" dirty="0"/>
              <a:t> </a:t>
            </a:r>
            <a:r>
              <a:rPr lang="ru-RU" sz="2000" dirty="0" err="1"/>
              <a:t>яскрава</a:t>
            </a:r>
            <a:r>
              <a:rPr lang="ru-RU" sz="2000" dirty="0"/>
              <a:t> </a:t>
            </a:r>
            <a:r>
              <a:rPr lang="ru-RU" sz="2000" dirty="0" err="1"/>
              <a:t>насиченість</a:t>
            </a:r>
            <a:r>
              <a:rPr lang="ru-RU" sz="2000" dirty="0"/>
              <a:t> </a:t>
            </a:r>
            <a:r>
              <a:rPr lang="ru-RU" sz="2000" dirty="0" err="1"/>
              <a:t>спілкування.Вони</a:t>
            </a:r>
            <a:r>
              <a:rPr lang="ru-RU" sz="2000" dirty="0"/>
              <a:t> не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розмовляти</a:t>
            </a:r>
            <a:r>
              <a:rPr lang="ru-RU" sz="2000" dirty="0"/>
              <a:t> </a:t>
            </a:r>
            <a:r>
              <a:rPr lang="ru-RU" sz="2000" dirty="0" err="1"/>
              <a:t>спокійно</a:t>
            </a:r>
            <a:r>
              <a:rPr lang="ru-RU" sz="2000" dirty="0"/>
              <a:t>– кричать, верещать, </a:t>
            </a:r>
            <a:r>
              <a:rPr lang="ru-RU" sz="2000" dirty="0" err="1"/>
              <a:t>регочуть</a:t>
            </a:r>
            <a:r>
              <a:rPr lang="ru-RU" sz="2000" dirty="0"/>
              <a:t>, </a:t>
            </a:r>
            <a:r>
              <a:rPr lang="ru-RU" sz="2000" dirty="0" err="1"/>
              <a:t>носяться</a:t>
            </a:r>
            <a:r>
              <a:rPr lang="ru-RU" sz="2000" dirty="0"/>
              <a:t>, </a:t>
            </a:r>
            <a:r>
              <a:rPr lang="ru-RU" sz="2000" dirty="0" err="1"/>
              <a:t>лякають</a:t>
            </a:r>
            <a:r>
              <a:rPr lang="ru-RU" sz="2000" dirty="0"/>
              <a:t> один одного </a:t>
            </a:r>
            <a:r>
              <a:rPr lang="ru-RU" sz="2000" dirty="0" err="1"/>
              <a:t>і</a:t>
            </a:r>
            <a:r>
              <a:rPr lang="ru-RU" sz="2000" dirty="0"/>
              <a:t>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захлинаються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захвату.  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</a:t>
            </a:r>
            <a:r>
              <a:rPr lang="ru-RU" sz="2000" dirty="0" smtClean="0"/>
              <a:t>  </a:t>
            </a:r>
            <a:r>
              <a:rPr lang="ru-RU" sz="2000" dirty="0"/>
              <a:t>У </a:t>
            </a:r>
            <a:r>
              <a:rPr lang="ru-RU" sz="2000" dirty="0" err="1"/>
              <a:t>спілкуванні</a:t>
            </a:r>
            <a:r>
              <a:rPr lang="ru-RU" sz="2000" dirty="0"/>
              <a:t> </a:t>
            </a:r>
            <a:r>
              <a:rPr lang="ru-RU" sz="2000" dirty="0" err="1"/>
              <a:t>однолітків</a:t>
            </a:r>
            <a:r>
              <a:rPr lang="ru-RU" sz="2000" dirty="0"/>
              <a:t> </a:t>
            </a:r>
            <a:r>
              <a:rPr lang="ru-RU" sz="2000" dirty="0" err="1"/>
              <a:t>спостерігається</a:t>
            </a:r>
            <a:r>
              <a:rPr lang="ru-RU" sz="2000" dirty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 в 10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яскравих</a:t>
            </a:r>
            <a:r>
              <a:rPr lang="ru-RU" sz="2000" dirty="0"/>
              <a:t>  </a:t>
            </a:r>
            <a:r>
              <a:rPr lang="ru-RU" sz="2000" dirty="0" err="1"/>
              <a:t>експресивно</a:t>
            </a:r>
            <a:r>
              <a:rPr lang="ru-RU" sz="2000" dirty="0"/>
              <a:t>– </a:t>
            </a:r>
            <a:r>
              <a:rPr lang="ru-RU" sz="2000" dirty="0" err="1"/>
              <a:t>мімічних</a:t>
            </a:r>
            <a:r>
              <a:rPr lang="ru-RU" sz="2000" dirty="0"/>
              <a:t> </a:t>
            </a:r>
            <a:r>
              <a:rPr lang="ru-RU" sz="2000" dirty="0" err="1"/>
              <a:t>проявів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</a:t>
            </a:r>
            <a:r>
              <a:rPr lang="ru-RU" sz="2000" dirty="0" smtClean="0"/>
              <a:t> </a:t>
            </a:r>
            <a:r>
              <a:rPr lang="ru-RU" sz="2000" dirty="0" err="1"/>
              <a:t>Дітям</a:t>
            </a:r>
            <a:r>
              <a:rPr lang="ru-RU" sz="2000" dirty="0"/>
              <a:t> </a:t>
            </a:r>
            <a:r>
              <a:rPr lang="ru-RU" sz="2000" dirty="0" err="1"/>
              <a:t>властива</a:t>
            </a:r>
            <a:r>
              <a:rPr lang="ru-RU" sz="2000" dirty="0"/>
              <a:t> </a:t>
            </a:r>
            <a:r>
              <a:rPr lang="ru-RU" sz="2000" dirty="0" err="1"/>
              <a:t>нестандартність</a:t>
            </a:r>
            <a:r>
              <a:rPr lang="ru-RU" sz="2000" dirty="0"/>
              <a:t> </a:t>
            </a:r>
            <a:r>
              <a:rPr lang="ru-RU" sz="2000" dirty="0" err="1"/>
              <a:t>поведінки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відсутність</a:t>
            </a:r>
            <a:r>
              <a:rPr lang="ru-RU" sz="2000" dirty="0"/>
              <a:t> </a:t>
            </a:r>
            <a:r>
              <a:rPr lang="ru-RU" sz="2000" dirty="0" err="1"/>
              <a:t>будь-яких</a:t>
            </a:r>
            <a:r>
              <a:rPr lang="ru-RU" sz="2000" dirty="0"/>
              <a:t> правил </a:t>
            </a:r>
            <a:r>
              <a:rPr lang="ru-RU" sz="2000" dirty="0" err="1"/>
              <a:t>пристойності</a:t>
            </a:r>
            <a:r>
              <a:rPr lang="ru-RU" sz="2000" dirty="0"/>
              <a:t>. </a:t>
            </a:r>
            <a:r>
              <a:rPr lang="ru-RU" sz="2000" dirty="0" smtClean="0"/>
              <a:t>                                    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384376" cy="39461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3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3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3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3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114800" cy="52894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спілування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ровесниками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найнесподіваніші</a:t>
            </a:r>
            <a:r>
              <a:rPr lang="ru-RU" dirty="0"/>
              <a:t> звуки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.  Вони </a:t>
            </a:r>
            <a:r>
              <a:rPr lang="ru-RU" dirty="0" err="1"/>
              <a:t>стрибають</a:t>
            </a:r>
            <a:r>
              <a:rPr lang="ru-RU" dirty="0"/>
              <a:t>,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химерні</a:t>
            </a:r>
            <a:r>
              <a:rPr lang="ru-RU" dirty="0"/>
              <a:t> </a:t>
            </a:r>
            <a:r>
              <a:rPr lang="ru-RU" dirty="0" err="1"/>
              <a:t>пози</a:t>
            </a:r>
            <a:r>
              <a:rPr lang="ru-RU" dirty="0"/>
              <a:t>, </a:t>
            </a:r>
            <a:r>
              <a:rPr lang="ru-RU" dirty="0" err="1"/>
              <a:t>кривляються</a:t>
            </a:r>
            <a:r>
              <a:rPr lang="ru-RU" dirty="0"/>
              <a:t>, </a:t>
            </a:r>
            <a:r>
              <a:rPr lang="ru-RU" dirty="0" err="1"/>
              <a:t>передражнюють</a:t>
            </a:r>
            <a:r>
              <a:rPr lang="ru-RU" dirty="0"/>
              <a:t> один одного, </a:t>
            </a:r>
            <a:r>
              <a:rPr lang="ru-RU" dirty="0" err="1"/>
              <a:t>тріщать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дивацтва</a:t>
            </a:r>
            <a:r>
              <a:rPr lang="ru-RU" dirty="0"/>
              <a:t>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неприборкану</a:t>
            </a:r>
            <a:r>
              <a:rPr lang="ru-RU" dirty="0"/>
              <a:t> </a:t>
            </a:r>
            <a:r>
              <a:rPr lang="ru-RU" dirty="0" err="1"/>
              <a:t>веселість</a:t>
            </a:r>
            <a:r>
              <a:rPr lang="ru-RU" dirty="0"/>
              <a:t>–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чудніше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веселіше</a:t>
            </a:r>
            <a:r>
              <a:rPr lang="ru-RU" dirty="0"/>
              <a:t>. </a:t>
            </a:r>
            <a:r>
              <a:rPr lang="ru-RU" dirty="0" err="1"/>
              <a:t>Інщі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задоволеням</a:t>
            </a:r>
            <a:r>
              <a:rPr lang="ru-RU" dirty="0"/>
              <a:t> </a:t>
            </a:r>
            <a:r>
              <a:rPr lang="ru-RU" dirty="0" err="1"/>
              <a:t>підхоплюють</a:t>
            </a:r>
            <a:r>
              <a:rPr lang="ru-RU" dirty="0"/>
              <a:t> </a:t>
            </a:r>
            <a:r>
              <a:rPr lang="ru-RU" dirty="0" err="1"/>
              <a:t>ініціативу</a:t>
            </a:r>
            <a:r>
              <a:rPr lang="ru-RU" dirty="0"/>
              <a:t> 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множать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повертають</a:t>
            </a:r>
            <a:r>
              <a:rPr lang="ru-RU" dirty="0"/>
              <a:t> у </a:t>
            </a:r>
            <a:r>
              <a:rPr lang="ru-RU" dirty="0" err="1"/>
              <a:t>перетвореному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106" y="188640"/>
            <a:ext cx="4680894" cy="33123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8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27574"/>
            <a:ext cx="3394720" cy="3730426"/>
          </a:xfrm>
        </p:spPr>
        <p:txBody>
          <a:bodyPr>
            <a:normAutofit/>
          </a:bodyPr>
          <a:lstStyle/>
          <a:p>
            <a:r>
              <a:rPr lang="ru-RU" sz="2200" dirty="0" err="1"/>
              <a:t>Нерегламентованість</a:t>
            </a:r>
            <a:r>
              <a:rPr lang="ru-RU" sz="2200" dirty="0"/>
              <a:t> </a:t>
            </a:r>
            <a:r>
              <a:rPr lang="ru-RU" sz="2200" dirty="0" err="1"/>
              <a:t>спілкування</a:t>
            </a:r>
            <a:r>
              <a:rPr lang="ru-RU" sz="2200" dirty="0"/>
              <a:t> </a:t>
            </a:r>
            <a:r>
              <a:rPr lang="ru-RU" sz="2200" dirty="0" err="1"/>
              <a:t>дошкільнят</a:t>
            </a:r>
            <a:r>
              <a:rPr lang="ru-RU" sz="2200" dirty="0"/>
              <a:t> </a:t>
            </a:r>
            <a:r>
              <a:rPr lang="ru-RU" sz="2200" dirty="0" err="1"/>
              <a:t>дозволяє</a:t>
            </a:r>
            <a:r>
              <a:rPr lang="ru-RU" sz="2200" dirty="0"/>
              <a:t> </a:t>
            </a:r>
            <a:r>
              <a:rPr lang="ru-RU" sz="2200" dirty="0" err="1"/>
              <a:t>дитині</a:t>
            </a:r>
            <a:r>
              <a:rPr lang="ru-RU" sz="2200" dirty="0"/>
              <a:t> </a:t>
            </a:r>
            <a:r>
              <a:rPr lang="ru-RU" sz="2200" dirty="0" err="1"/>
              <a:t>проявити</a:t>
            </a:r>
            <a:r>
              <a:rPr lang="ru-RU" sz="2200" dirty="0"/>
              <a:t> свою </a:t>
            </a:r>
            <a:r>
              <a:rPr lang="ru-RU" sz="2200" dirty="0" err="1"/>
              <a:t>ініціативу</a:t>
            </a:r>
            <a:r>
              <a:rPr lang="ru-RU" sz="2200" dirty="0"/>
              <a:t>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оригінальність</a:t>
            </a:r>
            <a:r>
              <a:rPr lang="ru-RU" sz="2200" dirty="0"/>
              <a:t>, </a:t>
            </a:r>
            <a:r>
              <a:rPr lang="ru-RU" sz="2200" dirty="0" err="1"/>
              <a:t>свій</a:t>
            </a:r>
            <a:r>
              <a:rPr lang="ru-RU" sz="2200" dirty="0"/>
              <a:t> </a:t>
            </a:r>
            <a:r>
              <a:rPr lang="ru-RU" sz="2200" dirty="0" err="1"/>
              <a:t>самобутній</a:t>
            </a:r>
            <a:r>
              <a:rPr lang="ru-RU" sz="2200" dirty="0"/>
              <a:t> початок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1"/>
            <a:ext cx="5256584" cy="28083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ru-RU" dirty="0" err="1"/>
              <a:t>Молодшому</a:t>
            </a:r>
            <a:r>
              <a:rPr lang="ru-RU" dirty="0"/>
              <a:t> </a:t>
            </a:r>
            <a:r>
              <a:rPr lang="ru-RU" dirty="0" err="1"/>
              <a:t>дошкільнику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одноліток</a:t>
            </a:r>
            <a:r>
              <a:rPr lang="ru-RU" dirty="0"/>
              <a:t> </a:t>
            </a:r>
            <a:r>
              <a:rPr lang="ru-RU" dirty="0" err="1"/>
              <a:t>приєднувався</a:t>
            </a:r>
            <a:r>
              <a:rPr lang="ru-RU" dirty="0"/>
              <a:t> 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пустощів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, </a:t>
            </a:r>
            <a:r>
              <a:rPr lang="ru-RU" dirty="0" err="1"/>
              <a:t>діючи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ним разом 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поперемінно</a:t>
            </a:r>
            <a:r>
              <a:rPr lang="ru-RU" dirty="0"/>
              <a:t>, </a:t>
            </a:r>
            <a:r>
              <a:rPr lang="ru-RU" dirty="0" err="1"/>
              <a:t>підтримав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підсилив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веселощі</a:t>
            </a:r>
            <a:r>
              <a:rPr lang="ru-RU" dirty="0"/>
              <a:t>.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привабливого</a:t>
            </a:r>
            <a:r>
              <a:rPr lang="ru-RU" dirty="0"/>
              <a:t> предмета в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зруйнувати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: вони </a:t>
            </a:r>
            <a:r>
              <a:rPr lang="ru-RU" dirty="0" err="1"/>
              <a:t>перекючають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однолітка</a:t>
            </a:r>
            <a:r>
              <a:rPr lang="ru-RU" dirty="0"/>
              <a:t> на предмет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б'ютьсся</a:t>
            </a:r>
            <a:r>
              <a:rPr lang="ru-RU" dirty="0"/>
              <a:t> через </a:t>
            </a:r>
            <a:r>
              <a:rPr lang="ru-RU" dirty="0" err="1"/>
              <a:t>нього</a:t>
            </a:r>
            <a:r>
              <a:rPr lang="ru-RU" dirty="0"/>
              <a:t>.                                    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12976"/>
            <a:ext cx="3738287" cy="25202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Вислови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Я </a:t>
            </a:r>
            <a:r>
              <a:rPr lang="ru-RU" dirty="0" err="1"/>
              <a:t>будинок</a:t>
            </a:r>
            <a:r>
              <a:rPr lang="ru-RU" dirty="0"/>
              <a:t> для ляльки </a:t>
            </a:r>
            <a:r>
              <a:rPr lang="ru-RU" dirty="0" err="1"/>
              <a:t>побудую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моя лялька!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А </a:t>
            </a:r>
            <a:r>
              <a:rPr lang="ru-RU" dirty="0"/>
              <a:t>у мене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тапочки…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IMG_0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05064"/>
            <a:ext cx="3024336" cy="22682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27984" y="4653136"/>
            <a:ext cx="324036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Дізнаємося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матеріалу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тонуть, 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тонуть?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/>
              <a:t>Особливості</a:t>
            </a:r>
            <a:r>
              <a:rPr lang="ru-RU" b="1" i="1" dirty="0"/>
              <a:t> </a:t>
            </a:r>
            <a:r>
              <a:rPr lang="ru-RU" b="1" i="1" dirty="0" err="1"/>
              <a:t>розмов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ровесниками до 4-х </a:t>
            </a:r>
            <a:r>
              <a:rPr lang="ru-RU" b="1" i="1" dirty="0" err="1"/>
              <a:t>років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dirty="0" smtClean="0"/>
              <a:t>            </a:t>
            </a:r>
            <a:r>
              <a:rPr lang="ru-RU" b="1" i="1" dirty="0" smtClean="0"/>
              <a:t>В </a:t>
            </a:r>
            <a:r>
              <a:rPr lang="ru-RU" b="1" i="1" dirty="0" err="1"/>
              <a:t>кожній</a:t>
            </a:r>
            <a:r>
              <a:rPr lang="ru-RU" b="1" i="1" dirty="0"/>
              <a:t> </a:t>
            </a:r>
            <a:r>
              <a:rPr lang="ru-RU" b="1" i="1" dirty="0" err="1"/>
              <a:t>фразі</a:t>
            </a:r>
            <a:r>
              <a:rPr lang="ru-RU" b="1" i="1" dirty="0"/>
              <a:t> </a:t>
            </a:r>
            <a:r>
              <a:rPr lang="ru-RU" b="1" i="1" dirty="0" err="1"/>
              <a:t>присутні</a:t>
            </a:r>
            <a:r>
              <a:rPr lang="ru-RU" b="1" i="1" dirty="0"/>
              <a:t> “я” </a:t>
            </a:r>
            <a:r>
              <a:rPr lang="ru-RU" b="1" i="1" dirty="0" err="1"/>
              <a:t>і</a:t>
            </a:r>
            <a:r>
              <a:rPr lang="ru-RU" b="1" i="1" dirty="0"/>
              <a:t> “</a:t>
            </a:r>
            <a:r>
              <a:rPr lang="ru-RU" b="1" i="1" dirty="0" err="1"/>
              <a:t>ти</a:t>
            </a:r>
            <a:r>
              <a:rPr lang="ru-RU" b="1" i="1" dirty="0"/>
              <a:t>”, “</a:t>
            </a:r>
            <a:r>
              <a:rPr lang="ru-RU" b="1" i="1" dirty="0" err="1"/>
              <a:t>твоє</a:t>
            </a:r>
            <a:r>
              <a:rPr lang="ru-RU" b="1" i="1" dirty="0"/>
              <a:t>” </a:t>
            </a:r>
            <a:r>
              <a:rPr lang="ru-RU" b="1" i="1" dirty="0" err="1"/>
              <a:t>і</a:t>
            </a:r>
            <a:r>
              <a:rPr lang="ru-RU" b="1" i="1" dirty="0"/>
              <a:t> “</a:t>
            </a:r>
            <a:r>
              <a:rPr lang="ru-RU" b="1" i="1" dirty="0" err="1"/>
              <a:t>моє</a:t>
            </a:r>
            <a:r>
              <a:rPr lang="ru-RU" b="1" i="1" dirty="0"/>
              <a:t>”.</a:t>
            </a:r>
            <a:r>
              <a:rPr lang="ru-RU" dirty="0"/>
              <a:t> </a:t>
            </a:r>
            <a:r>
              <a:rPr lang="ru-RU" b="1" i="1" dirty="0" err="1"/>
              <a:t>Всі</a:t>
            </a:r>
            <a:r>
              <a:rPr lang="ru-RU" b="1" i="1" dirty="0"/>
              <a:t> </a:t>
            </a:r>
            <a:r>
              <a:rPr lang="ru-RU" b="1" i="1" dirty="0" err="1"/>
              <a:t>висловлювання</a:t>
            </a:r>
            <a:r>
              <a:rPr lang="ru-RU" b="1" i="1" dirty="0"/>
              <a:t>, </a:t>
            </a:r>
            <a:r>
              <a:rPr lang="ru-RU" b="1" i="1" dirty="0" err="1"/>
              <a:t>адресовані</a:t>
            </a:r>
            <a:r>
              <a:rPr lang="ru-RU" b="1" i="1" dirty="0"/>
              <a:t> </a:t>
            </a:r>
            <a:r>
              <a:rPr lang="ru-RU" b="1" i="1" dirty="0" err="1"/>
              <a:t>однолітку</a:t>
            </a:r>
            <a:r>
              <a:rPr lang="ru-RU" b="1" i="1" dirty="0"/>
              <a:t>, так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інакше</a:t>
            </a:r>
            <a:r>
              <a:rPr lang="ru-RU" b="1" i="1" dirty="0"/>
              <a:t> </a:t>
            </a:r>
            <a:r>
              <a:rPr lang="ru-RU" b="1" i="1" dirty="0" err="1"/>
              <a:t>пов’язані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“я” </a:t>
            </a:r>
            <a:r>
              <a:rPr lang="ru-RU" b="1" i="1" dirty="0" err="1"/>
              <a:t>дитини</a:t>
            </a:r>
            <a:r>
              <a:rPr lang="ru-RU" b="1" i="1" dirty="0"/>
              <a:t>.</a:t>
            </a:r>
            <a:endParaRPr lang="ru-RU" dirty="0"/>
          </a:p>
          <a:p>
            <a:pPr>
              <a:buNone/>
            </a:pPr>
            <a:r>
              <a:rPr lang="en-US" b="1" i="1" dirty="0" smtClean="0"/>
              <a:t>     </a:t>
            </a:r>
            <a:r>
              <a:rPr lang="ru-RU" b="1" i="1" dirty="0"/>
              <a:t>	</a:t>
            </a:r>
            <a:r>
              <a:rPr lang="ru-RU" b="1" i="1" dirty="0" err="1"/>
              <a:t>Трирічні</a:t>
            </a:r>
            <a:r>
              <a:rPr lang="ru-RU" b="1" i="1" dirty="0"/>
              <a:t> </a:t>
            </a:r>
            <a:r>
              <a:rPr lang="ru-RU" b="1" i="1" dirty="0" err="1"/>
              <a:t>діти</a:t>
            </a:r>
            <a:r>
              <a:rPr lang="ru-RU" b="1" i="1" dirty="0"/>
              <a:t>, як правило, </a:t>
            </a:r>
            <a:r>
              <a:rPr lang="ru-RU" b="1" i="1" dirty="0" err="1"/>
              <a:t>байдужі</a:t>
            </a:r>
            <a:r>
              <a:rPr lang="ru-RU" b="1" i="1" dirty="0"/>
              <a:t> до </a:t>
            </a:r>
            <a:r>
              <a:rPr lang="ru-RU" b="1" i="1" dirty="0" err="1"/>
              <a:t>успіхів</a:t>
            </a:r>
            <a:r>
              <a:rPr lang="ru-RU" b="1" i="1" dirty="0"/>
              <a:t> </a:t>
            </a:r>
            <a:r>
              <a:rPr lang="ru-RU" b="1" i="1" dirty="0" err="1"/>
              <a:t>однолітка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до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оцінки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боку </a:t>
            </a:r>
            <a:r>
              <a:rPr lang="ru-RU" b="1" i="1" dirty="0" err="1"/>
              <a:t>дорослого</a:t>
            </a:r>
            <a:r>
              <a:rPr lang="ru-RU" b="1" i="1" dirty="0"/>
              <a:t>. </a:t>
            </a:r>
            <a:r>
              <a:rPr lang="ru-RU" b="1" i="1" dirty="0" err="1"/>
              <a:t>Малюк</a:t>
            </a:r>
            <a:r>
              <a:rPr lang="ru-RU" b="1" i="1" dirty="0"/>
              <a:t> як </a:t>
            </a:r>
            <a:r>
              <a:rPr lang="ru-RU" b="1" i="1" dirty="0" err="1"/>
              <a:t>би</a:t>
            </a:r>
            <a:r>
              <a:rPr lang="ru-RU" b="1" i="1" dirty="0"/>
              <a:t> не </a:t>
            </a:r>
            <a:r>
              <a:rPr lang="ru-RU" b="1" i="1" dirty="0" err="1"/>
              <a:t>помічає</a:t>
            </a:r>
            <a:r>
              <a:rPr lang="ru-RU" b="1" i="1" dirty="0"/>
              <a:t> </a:t>
            </a:r>
            <a:r>
              <a:rPr lang="ru-RU" b="1" i="1" dirty="0" err="1"/>
              <a:t>дій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станів</a:t>
            </a:r>
            <a:r>
              <a:rPr lang="ru-RU" b="1" i="1" dirty="0"/>
              <a:t> </a:t>
            </a:r>
            <a:r>
              <a:rPr lang="ru-RU" b="1" i="1" dirty="0" err="1"/>
              <a:t>свого</a:t>
            </a:r>
            <a:r>
              <a:rPr lang="ru-RU" b="1" i="1" dirty="0"/>
              <a:t> </a:t>
            </a:r>
            <a:r>
              <a:rPr lang="ru-RU" b="1" i="1" dirty="0" err="1"/>
              <a:t>однолітка</a:t>
            </a:r>
            <a:r>
              <a:rPr lang="ru-RU" b="1" i="1" dirty="0"/>
              <a:t>. 	</a:t>
            </a:r>
            <a:endParaRPr lang="ru-RU" dirty="0"/>
          </a:p>
          <a:p>
            <a:pPr>
              <a:buNone/>
            </a:pPr>
            <a:r>
              <a:rPr lang="en-US" b="1" i="1" dirty="0" smtClean="0"/>
              <a:t>      </a:t>
            </a:r>
            <a:r>
              <a:rPr lang="ru-RU" b="1" i="1" dirty="0"/>
              <a:t>	В той же час, </a:t>
            </a:r>
            <a:r>
              <a:rPr lang="ru-RU" b="1" i="1" dirty="0" err="1"/>
              <a:t>присутність</a:t>
            </a:r>
            <a:r>
              <a:rPr lang="ru-RU" b="1" i="1" dirty="0"/>
              <a:t> </a:t>
            </a:r>
            <a:r>
              <a:rPr lang="ru-RU" b="1" i="1" dirty="0" err="1"/>
              <a:t>однолітка</a:t>
            </a:r>
            <a:r>
              <a:rPr lang="ru-RU" b="1" i="1" dirty="0"/>
              <a:t> </a:t>
            </a:r>
            <a:r>
              <a:rPr lang="ru-RU" b="1" i="1" dirty="0" err="1"/>
              <a:t>підвищує</a:t>
            </a:r>
            <a:r>
              <a:rPr lang="ru-RU" b="1" i="1" dirty="0"/>
              <a:t> </a:t>
            </a:r>
            <a:r>
              <a:rPr lang="ru-RU" b="1" i="1" dirty="0" err="1"/>
              <a:t>загальну</a:t>
            </a:r>
            <a:r>
              <a:rPr lang="ru-RU" b="1" i="1" dirty="0"/>
              <a:t> </a:t>
            </a:r>
            <a:r>
              <a:rPr lang="ru-RU" b="1" i="1" dirty="0" err="1"/>
              <a:t>емоційність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активність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r>
              <a:rPr lang="ru-RU" b="1" i="1" dirty="0"/>
              <a:t>. Вони </a:t>
            </a:r>
            <a:r>
              <a:rPr lang="ru-RU" b="1" i="1" dirty="0" err="1"/>
              <a:t>відчувають</a:t>
            </a:r>
            <a:r>
              <a:rPr lang="ru-RU" b="1" i="1" dirty="0"/>
              <a:t> свою </a:t>
            </a:r>
            <a:r>
              <a:rPr lang="ru-RU" b="1" i="1" dirty="0" err="1"/>
              <a:t>схожість</a:t>
            </a:r>
            <a:r>
              <a:rPr lang="ru-RU" b="1" i="1" dirty="0"/>
              <a:t>, </a:t>
            </a:r>
            <a:r>
              <a:rPr lang="ru-RU" b="1" i="1" dirty="0" err="1"/>
              <a:t>свою</a:t>
            </a:r>
            <a:r>
              <a:rPr lang="ru-RU" b="1" i="1" dirty="0"/>
              <a:t> </a:t>
            </a:r>
            <a:r>
              <a:rPr lang="ru-RU" b="1" i="1" dirty="0" err="1"/>
              <a:t>приналежність</a:t>
            </a:r>
            <a:r>
              <a:rPr lang="ru-RU" b="1" i="1" dirty="0"/>
              <a:t> до одного роду. </a:t>
            </a:r>
            <a:r>
              <a:rPr lang="ru-RU" b="1" i="1" dirty="0" err="1"/>
              <a:t>Повторюючи</a:t>
            </a:r>
            <a:r>
              <a:rPr lang="ru-RU" b="1" i="1" dirty="0"/>
              <a:t> </a:t>
            </a:r>
            <a:r>
              <a:rPr lang="ru-RU" b="1" i="1" dirty="0" err="1"/>
              <a:t>одні</a:t>
            </a:r>
            <a:r>
              <a:rPr lang="ru-RU" b="1" i="1" dirty="0"/>
              <a:t> </a:t>
            </a:r>
            <a:r>
              <a:rPr lang="ru-RU" b="1" i="1" dirty="0" err="1"/>
              <a:t>й</a:t>
            </a:r>
            <a:r>
              <a:rPr lang="ru-RU" b="1" i="1" dirty="0"/>
              <a:t> </a:t>
            </a:r>
            <a:r>
              <a:rPr lang="ru-RU" b="1" i="1" dirty="0" err="1"/>
              <a:t>ті</a:t>
            </a:r>
            <a:r>
              <a:rPr lang="ru-RU" b="1" i="1" dirty="0"/>
              <a:t> </a:t>
            </a:r>
            <a:r>
              <a:rPr lang="ru-RU" b="1" i="1" dirty="0" err="1"/>
              <a:t>самі</a:t>
            </a:r>
            <a:r>
              <a:rPr lang="ru-RU" b="1" i="1" dirty="0"/>
              <a:t>  </a:t>
            </a:r>
            <a:r>
              <a:rPr lang="ru-RU" b="1" i="1" dirty="0" err="1"/>
              <a:t>рухи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звуки, </a:t>
            </a:r>
            <a:r>
              <a:rPr lang="ru-RU" b="1" i="1" dirty="0" err="1"/>
              <a:t>діти</a:t>
            </a:r>
            <a:r>
              <a:rPr lang="ru-RU" b="1" i="1" dirty="0"/>
              <a:t> </a:t>
            </a:r>
            <a:r>
              <a:rPr lang="ru-RU" b="1" i="1" dirty="0" err="1"/>
              <a:t>відображають</a:t>
            </a:r>
            <a:r>
              <a:rPr lang="ru-RU" b="1" i="1" dirty="0"/>
              <a:t> один одного, </a:t>
            </a:r>
            <a:r>
              <a:rPr lang="ru-RU" b="1" i="1" dirty="0" err="1"/>
              <a:t>стають</a:t>
            </a:r>
            <a:r>
              <a:rPr lang="ru-RU" b="1" i="1" dirty="0"/>
              <a:t> </a:t>
            </a:r>
            <a:r>
              <a:rPr lang="ru-RU" b="1" i="1" dirty="0" err="1"/>
              <a:t>своєрідними</a:t>
            </a:r>
            <a:r>
              <a:rPr lang="ru-RU" b="1" i="1" dirty="0"/>
              <a:t> </a:t>
            </a:r>
            <a:r>
              <a:rPr lang="ru-RU" b="1" i="1" dirty="0" err="1"/>
              <a:t>дзеркалами</a:t>
            </a:r>
            <a:r>
              <a:rPr lang="ru-RU" b="1" i="1" dirty="0"/>
              <a:t>, в </a:t>
            </a:r>
            <a:r>
              <a:rPr lang="ru-RU" b="1" i="1" dirty="0" err="1"/>
              <a:t>яких</a:t>
            </a:r>
            <a:r>
              <a:rPr lang="ru-RU" b="1" i="1" dirty="0"/>
              <a:t> </a:t>
            </a:r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побачити</a:t>
            </a:r>
            <a:r>
              <a:rPr lang="ru-RU" b="1" i="1" dirty="0"/>
              <a:t> самого себе. </a:t>
            </a:r>
            <a:r>
              <a:rPr lang="ru-RU" b="1" i="1" dirty="0" err="1"/>
              <a:t>Малюк</a:t>
            </a:r>
            <a:r>
              <a:rPr lang="ru-RU" b="1" i="1" dirty="0"/>
              <a:t>, “</a:t>
            </a:r>
            <a:r>
              <a:rPr lang="ru-RU" b="1" i="1" dirty="0" err="1"/>
              <a:t>дивлячись</a:t>
            </a:r>
            <a:r>
              <a:rPr lang="ru-RU" b="1" i="1" dirty="0"/>
              <a:t> в </a:t>
            </a:r>
            <a:r>
              <a:rPr lang="ru-RU" b="1" i="1" dirty="0" err="1"/>
              <a:t>однолітка</a:t>
            </a:r>
            <a:r>
              <a:rPr lang="ru-RU" b="1" i="1" dirty="0"/>
              <a:t>”, як </a:t>
            </a:r>
            <a:r>
              <a:rPr lang="ru-RU" b="1" i="1" dirty="0" err="1"/>
              <a:t>би</a:t>
            </a:r>
            <a:r>
              <a:rPr lang="ru-RU" b="1" i="1" dirty="0"/>
              <a:t> </a:t>
            </a:r>
            <a:r>
              <a:rPr lang="ru-RU" b="1" i="1" dirty="0" err="1"/>
              <a:t>виділяє</a:t>
            </a:r>
            <a:r>
              <a:rPr lang="ru-RU" b="1" i="1" dirty="0"/>
              <a:t> в самому </a:t>
            </a:r>
            <a:r>
              <a:rPr lang="ru-RU" b="1" i="1" dirty="0" err="1"/>
              <a:t>собі</a:t>
            </a:r>
            <a:r>
              <a:rPr lang="ru-RU" b="1" i="1" dirty="0"/>
              <a:t>  </a:t>
            </a:r>
            <a:r>
              <a:rPr lang="ru-RU" b="1" i="1" dirty="0" err="1"/>
              <a:t>конкретні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якості</a:t>
            </a:r>
            <a:r>
              <a:rPr lang="ru-RU" b="1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/>
              <a:t>Генезис форм </a:t>
            </a:r>
            <a:r>
              <a:rPr lang="ru-RU" sz="3100" b="1" i="1" dirty="0" err="1"/>
              <a:t>спілкування</a:t>
            </a:r>
            <a:r>
              <a:rPr lang="ru-RU" sz="3100" b="1" i="1" dirty="0"/>
              <a:t> </a:t>
            </a:r>
            <a:r>
              <a:rPr lang="ru-RU" sz="3100" b="1" i="1" dirty="0" err="1"/>
              <a:t>з</a:t>
            </a:r>
            <a:r>
              <a:rPr lang="ru-RU" sz="3100" b="1" i="1" dirty="0"/>
              <a:t> ровесниками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i="1" dirty="0"/>
              <a:t>у </a:t>
            </a:r>
            <a:r>
              <a:rPr lang="ru-RU" sz="3100" b="1" i="1" dirty="0" err="1"/>
              <a:t>дітей</a:t>
            </a:r>
            <a:r>
              <a:rPr lang="ru-RU" sz="3100" b="1" i="1" dirty="0"/>
              <a:t> 2-7 </a:t>
            </a:r>
            <a:r>
              <a:rPr lang="ru-RU" sz="3100" b="1" i="1" dirty="0" err="1"/>
              <a:t>років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2" cy="573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857505">
                <a:tc rowSpan="2"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Форми спілкування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 gridSpan="6"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Параметри форм спілкування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8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Вік дітей (коли з</a:t>
                      </a:r>
                      <a:r>
                        <a:rPr lang="uk-UA" sz="1400" kern="1400" dirty="0">
                          <a:solidFill>
                            <a:srgbClr val="000000"/>
                          </a:solidFill>
                          <a:latin typeface="Franklin Gothic Book"/>
                        </a:rPr>
                        <a:t>'</a:t>
                      </a:r>
                      <a:r>
                        <a:rPr lang="uk-UA" sz="1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являється)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Місце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 в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системі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загальної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життєдіяльності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Зміст потреби  в спілкуванні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Ведучий мотив в спілкуванні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Основні засоби спілкування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Значення форми спілкування в розвитку психіки</a:t>
                      </a:r>
                    </a:p>
                  </a:txBody>
                  <a:tcPr marL="36576" marR="36576" marT="36576" marB="36576"/>
                </a:tc>
              </a:tr>
              <a:tr h="3407485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Емоційно-практична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2 роки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Уступає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бажанню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дитини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займатися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предметною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діяльністю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отриманню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нових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вражень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активному </a:t>
                      </a:r>
                      <a:r>
                        <a:rPr lang="ru-RU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фунціюванню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Співучасть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ровесника в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пустощах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Самовираження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Пошук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доброзичливої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уваги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ровесника.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Особистісно-діловий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Експресивно-мімічні.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Предметні дії. Мова.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Розвиток уявлення про свої </a:t>
                      </a:r>
                      <a:r>
                        <a:rPr lang="uk-UA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можливті</a:t>
                      </a: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. Розвиток емоцій. </a:t>
                      </a:r>
                      <a:r>
                        <a:rPr lang="uk-UA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Ініціативність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786991">
                <a:tc rowSpan="2"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Форми спілкування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 gridSpan="6"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Параметри форм спілкування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Вік дітей (коли з</a:t>
                      </a:r>
                      <a:r>
                        <a:rPr lang="uk-UA" sz="1400" kern="1400" dirty="0">
                          <a:solidFill>
                            <a:srgbClr val="000000"/>
                          </a:solidFill>
                          <a:latin typeface="Franklin Gothic Book"/>
                        </a:rPr>
                        <a:t>'</a:t>
                      </a:r>
                      <a:r>
                        <a:rPr lang="uk-UA" sz="1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являється)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Місце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 в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системі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загальної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життєдіяльності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Зміст потреби  в спілкуванні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Ведучий мотив в спілкуванні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Основні засоби спілкування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Значення форми спілкування в розвитку психіки</a:t>
                      </a:r>
                    </a:p>
                  </a:txBody>
                  <a:tcPr marL="36576" marR="36576" marT="36576" marB="36576"/>
                </a:tc>
              </a:tr>
              <a:tr h="4581363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Ситуативно-ділова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4 роки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Ровесник стає партнером , якому дитина надає перевагу в порівнянні з дорослим. Поза контактів з ровесником неможливо здійснення сюжетно-рольової гри, ведучої діяльності.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Співробі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тництво</a:t>
                      </a:r>
                      <a:r>
                        <a:rPr lang="ru-RU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ровесників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Признавання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ровесниками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успіхів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дитини</a:t>
                      </a:r>
                      <a:r>
                        <a:rPr lang="ru-RU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en-US" sz="16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Пошук</a:t>
                      </a:r>
                      <a:r>
                        <a:rPr lang="ru-RU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добро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зичливої</a:t>
                      </a:r>
                      <a:r>
                        <a:rPr lang="ru-RU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уваги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Діловий.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ОсобистіснийПізнавальний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Ситуативна мова. Експресивно-мімічні засоби.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Розвиток </a:t>
                      </a:r>
                      <a:r>
                        <a:rPr lang="uk-UA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самосвідо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uk-UA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мості</a:t>
                      </a: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, ініціативи, розвиток </a:t>
                      </a:r>
                      <a:r>
                        <a:rPr lang="uk-UA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індивідуаль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uk-UA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ної</a:t>
                      </a:r>
                      <a:r>
                        <a:rPr lang="uk-UA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творчості, розвиток допитливості.</a:t>
                      </a: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786991">
                <a:tc rowSpan="2"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Форми спілкування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 gridSpan="6"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Параметри форм спілкування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Вік дітей (коли з</a:t>
                      </a:r>
                      <a:r>
                        <a:rPr lang="uk-UA" sz="1400" kern="1400" dirty="0">
                          <a:solidFill>
                            <a:srgbClr val="000000"/>
                          </a:solidFill>
                          <a:latin typeface="Franklin Gothic Book"/>
                        </a:rPr>
                        <a:t>'</a:t>
                      </a:r>
                      <a:r>
                        <a:rPr lang="uk-UA" sz="14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являється)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Місце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 в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системі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загальної</a:t>
                      </a:r>
                      <a:r>
                        <a:rPr lang="ru-RU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життєдіяльності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Зміст потреби  в спілкуванні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Ведучий мотив в спілкуванні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Основні засоби спілкування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Значення форми спілкування в розвитку психіки</a:t>
                      </a:r>
                    </a:p>
                  </a:txBody>
                  <a:tcPr marL="36576" marR="36576" marT="36576" marB="36576"/>
                </a:tc>
              </a:tr>
              <a:tr h="4581363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Позаситуативно-ділова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6-7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років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400">
                          <a:solidFill>
                            <a:srgbClr val="000000"/>
                          </a:solidFill>
                          <a:latin typeface="Times New Roman"/>
                        </a:rPr>
                        <a:t>Ровесник стає партнером , якому дитина надає перевагу в порівнянні з дорослим. Поза контактів з ровесником неможливо здійснення сюжетно-рольової гри, ведучої діяльності + ігри з правилами.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Співробітництво.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Повага.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Діловий.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ОсобистіснийПізнавальний</a:t>
                      </a:r>
                      <a:endParaRPr lang="uk-UA" sz="16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Мова.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Розвиток </a:t>
                      </a:r>
                      <a:r>
                        <a:rPr lang="uk-UA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самосвідо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uk-UA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мості</a:t>
                      </a: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Формування готовності до школи.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Оволодіння правилами і нормами </a:t>
                      </a:r>
                      <a:r>
                        <a:rPr lang="uk-UA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взаємовідно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uk-UA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шень</a:t>
                      </a: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Формування вибіркових </a:t>
                      </a:r>
                      <a:r>
                        <a:rPr lang="uk-UA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взаємовідно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uk-UA" sz="1600" kern="140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шень</a:t>
                      </a:r>
                      <a:r>
                        <a:rPr lang="uk-UA" sz="16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36576" marR="36576" marT="36576" marB="36576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578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Изящная</vt:lpstr>
      <vt:lpstr>Трек</vt:lpstr>
      <vt:lpstr>1_Трек</vt:lpstr>
      <vt:lpstr>Поток</vt:lpstr>
      <vt:lpstr>1_Поток</vt:lpstr>
      <vt:lpstr>2_Поток</vt:lpstr>
      <vt:lpstr>Тема Office</vt:lpstr>
      <vt:lpstr>Спілкування дошкільника з ровесниками  </vt:lpstr>
      <vt:lpstr>Вікові особливості спілкування дошкільника з однолітками </vt:lpstr>
      <vt:lpstr>Слайд 3</vt:lpstr>
      <vt:lpstr>Нерегламентованість спілкування дошкільнят дозволяє дитині проявити свою ініціативу і оригінальність, свій самобутній початок </vt:lpstr>
      <vt:lpstr>Вислови дітей: </vt:lpstr>
      <vt:lpstr>Особливості розмов дітей з ровесниками до 4-х років </vt:lpstr>
      <vt:lpstr>Генезис форм спілкування з ровесниками  у дітей 2-7 років </vt:lpstr>
      <vt:lpstr>Слайд 8</vt:lpstr>
      <vt:lpstr>Слайд 9</vt:lpstr>
      <vt:lpstr> Антуан де-Сент-Екзюпери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Сп0ілкування дошкільника з ровесниками  </dc:title>
  <dc:creator>user</dc:creator>
  <cp:lastModifiedBy> Metod_kab</cp:lastModifiedBy>
  <cp:revision>5</cp:revision>
  <dcterms:created xsi:type="dcterms:W3CDTF">2012-05-14T09:10:33Z</dcterms:created>
  <dcterms:modified xsi:type="dcterms:W3CDTF">2012-05-14T10:46:33Z</dcterms:modified>
</cp:coreProperties>
</file>